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73"/>
  </p:notesMasterIdLst>
  <p:handoutMasterIdLst>
    <p:handoutMasterId r:id="rId74"/>
  </p:handoutMasterIdLst>
  <p:sldIdLst>
    <p:sldId id="587" r:id="rId70"/>
    <p:sldId id="599" r:id="rId71"/>
    <p:sldId id="595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95" d="100"/>
          <a:sy n="95" d="100"/>
        </p:scale>
        <p:origin x="-1264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Bringing Your Data to Life in the ArcGIS API for JavaScript: 3D Objects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Russ Roberts, Kristian Ekenes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9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6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194</Words>
  <Application>Microsoft Macintosh PowerPoint</Application>
  <PresentationFormat>Custom</PresentationFormat>
  <Paragraphs>31</Paragraphs>
  <Slides>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Esri_Corporate_Template-Dark</vt:lpstr>
      <vt:lpstr>Bringing Your Data to Life in the ArcGIS API for JavaScript: 3D Objects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2017-03-03T00:15:20Z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